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1.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91.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62.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1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17.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7.png"/><Relationship Id="rId3" Type="http://schemas.openxmlformats.org/officeDocument/2006/relationships/image" Target="../media/image62.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0.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1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1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 Id="rId3" Type="http://schemas.openxmlformats.org/officeDocument/2006/relationships/image" Target="../media/image105.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62.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91.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7.png"/><Relationship Id="rId3" Type="http://schemas.openxmlformats.org/officeDocument/2006/relationships/image" Target="../media/image62.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17.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 Id="rId3" Type="http://schemas.openxmlformats.org/officeDocument/2006/relationships/image" Target="../media/image3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9.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9.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62.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1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17.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7.png"/><Relationship Id="rId3" Type="http://schemas.openxmlformats.org/officeDocument/2006/relationships/image" Target="../media/image62.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20.png"/><Relationship Id="rId4" Type="http://schemas.openxmlformats.org/officeDocument/2006/relationships/image" Target="../media/image1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6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52.png"/><Relationship Id="rId4" Type="http://schemas.openxmlformats.org/officeDocument/2006/relationships/image" Target="../media/image6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6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61.png"/><Relationship Id="rId4" Type="http://schemas.openxmlformats.org/officeDocument/2006/relationships/image" Target="../media/image72.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52.png"/><Relationship Id="rId4" Type="http://schemas.openxmlformats.org/officeDocument/2006/relationships/image" Target="../media/image6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3.png"/><Relationship Id="rId3" Type="http://schemas.openxmlformats.org/officeDocument/2006/relationships/image" Target="../media/image6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1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1.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3.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5.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6.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4.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9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45.png"/><Relationship Id="rId6" Type="http://schemas.openxmlformats.org/officeDocument/2006/relationships/image" Target="../media/image149.png"/><Relationship Id="rId7" Type="http://schemas.openxmlformats.org/officeDocument/2006/relationships/image" Target="../media/image15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5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14.png"/><Relationship Id="rId4" Type="http://schemas.openxmlformats.org/officeDocument/2006/relationships/image" Target="../media/image110.png"/><Relationship Id="rId9" Type="http://schemas.openxmlformats.org/officeDocument/2006/relationships/image" Target="../media/image158.png"/><Relationship Id="rId5" Type="http://schemas.openxmlformats.org/officeDocument/2006/relationships/image" Target="../media/image109.png"/><Relationship Id="rId6" Type="http://schemas.openxmlformats.org/officeDocument/2006/relationships/image" Target="../media/image123.png"/><Relationship Id="rId7" Type="http://schemas.openxmlformats.org/officeDocument/2006/relationships/image" Target="../media/image118.png"/><Relationship Id="rId8" Type="http://schemas.openxmlformats.org/officeDocument/2006/relationships/image" Target="../media/image134.png"/><Relationship Id="rId11" Type="http://schemas.openxmlformats.org/officeDocument/2006/relationships/image" Target="../media/image131.png"/><Relationship Id="rId10" Type="http://schemas.openxmlformats.org/officeDocument/2006/relationships/image" Target="../media/image140.png"/><Relationship Id="rId13" Type="http://schemas.openxmlformats.org/officeDocument/2006/relationships/image" Target="../media/image122.png"/><Relationship Id="rId12" Type="http://schemas.openxmlformats.org/officeDocument/2006/relationships/image" Target="../media/image125.png"/><Relationship Id="rId15" Type="http://schemas.openxmlformats.org/officeDocument/2006/relationships/image" Target="../media/image135.png"/><Relationship Id="rId14" Type="http://schemas.openxmlformats.org/officeDocument/2006/relationships/image" Target="../media/image128.png"/><Relationship Id="rId17" Type="http://schemas.openxmlformats.org/officeDocument/2006/relationships/image" Target="../media/image119.png"/><Relationship Id="rId16" Type="http://schemas.openxmlformats.org/officeDocument/2006/relationships/image" Target="../media/image133.png"/><Relationship Id="rId19" Type="http://schemas.openxmlformats.org/officeDocument/2006/relationships/image" Target="../media/image150.png"/><Relationship Id="rId18" Type="http://schemas.openxmlformats.org/officeDocument/2006/relationships/image" Target="../media/image13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4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53.jpg"/><Relationship Id="rId8" Type="http://schemas.openxmlformats.org/officeDocument/2006/relationships/image" Target="../media/image148.jpg"/><Relationship Id="rId11" Type="http://schemas.openxmlformats.org/officeDocument/2006/relationships/hyperlink" Target="http://support.lfenergy.org" TargetMode="External"/><Relationship Id="rId10" Type="http://schemas.openxmlformats.org/officeDocument/2006/relationships/image" Target="../media/image223.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26.png"/><Relationship Id="rId7" Type="http://schemas.openxmlformats.org/officeDocument/2006/relationships/image" Target="../media/image21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81.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2.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62.png"/><Relationship Id="rId6" Type="http://schemas.openxmlformats.org/officeDocument/2006/relationships/image" Target="../media/image16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60.png"/><Relationship Id="rId9" Type="http://schemas.openxmlformats.org/officeDocument/2006/relationships/image" Target="../media/image159.png"/><Relationship Id="rId5" Type="http://schemas.openxmlformats.org/officeDocument/2006/relationships/image" Target="../media/image161.png"/><Relationship Id="rId6" Type="http://schemas.openxmlformats.org/officeDocument/2006/relationships/image" Target="../media/image156.png"/><Relationship Id="rId7" Type="http://schemas.openxmlformats.org/officeDocument/2006/relationships/image" Target="../media/image171.png"/><Relationship Id="rId8" Type="http://schemas.openxmlformats.org/officeDocument/2006/relationships/image" Target="../media/image1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3.png"/><Relationship Id="rId5" Type="http://schemas.openxmlformats.org/officeDocument/2006/relationships/hyperlink" Target="mailto:membership@lfenergy.org" TargetMode="External"/><Relationship Id="rId6" Type="http://schemas.openxmlformats.org/officeDocument/2006/relationships/image" Target="../media/image166.png"/><Relationship Id="rId7" Type="http://schemas.openxmlformats.org/officeDocument/2006/relationships/image" Target="../media/image173.png"/><Relationship Id="rId8" Type="http://schemas.openxmlformats.org/officeDocument/2006/relationships/image" Target="../media/image17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29.png"/><Relationship Id="rId4" Type="http://schemas.openxmlformats.org/officeDocument/2006/relationships/image" Target="../media/image141.png"/><Relationship Id="rId5" Type="http://schemas.openxmlformats.org/officeDocument/2006/relationships/image" Target="../media/image139.png"/><Relationship Id="rId6" Type="http://schemas.openxmlformats.org/officeDocument/2006/relationships/image" Target="../media/image132.png"/><Relationship Id="rId7"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2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9.png"/><Relationship Id="rId4" Type="http://schemas.openxmlformats.org/officeDocument/2006/relationships/image" Target="../media/image266.png"/><Relationship Id="rId9" Type="http://schemas.openxmlformats.org/officeDocument/2006/relationships/image" Target="../media/image178.png"/><Relationship Id="rId5" Type="http://schemas.openxmlformats.org/officeDocument/2006/relationships/image" Target="../media/image123.png"/><Relationship Id="rId6" Type="http://schemas.openxmlformats.org/officeDocument/2006/relationships/image" Target="../media/image118.png"/><Relationship Id="rId7" Type="http://schemas.openxmlformats.org/officeDocument/2006/relationships/image" Target="../media/image110.png"/><Relationship Id="rId8" Type="http://schemas.openxmlformats.org/officeDocument/2006/relationships/image" Target="../media/image175.png"/><Relationship Id="rId11" Type="http://schemas.openxmlformats.org/officeDocument/2006/relationships/image" Target="../media/image180.png"/><Relationship Id="rId10" Type="http://schemas.openxmlformats.org/officeDocument/2006/relationships/image" Target="../media/image172.png"/><Relationship Id="rId13" Type="http://schemas.openxmlformats.org/officeDocument/2006/relationships/image" Target="../media/image170.png"/><Relationship Id="rId12" Type="http://schemas.openxmlformats.org/officeDocument/2006/relationships/image" Target="../media/image179.png"/><Relationship Id="rId14" Type="http://schemas.openxmlformats.org/officeDocument/2006/relationships/image" Target="../media/image1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90.png"/><Relationship Id="rId4" Type="http://schemas.openxmlformats.org/officeDocument/2006/relationships/image" Target="../media/image196.png"/><Relationship Id="rId5" Type="http://schemas.openxmlformats.org/officeDocument/2006/relationships/image" Target="../media/image188.png"/><Relationship Id="rId6" Type="http://schemas.openxmlformats.org/officeDocument/2006/relationships/image" Target="../media/image184.png"/><Relationship Id="rId7" Type="http://schemas.openxmlformats.org/officeDocument/2006/relationships/image" Target="../media/image177.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92.png"/><Relationship Id="rId4" Type="http://schemas.openxmlformats.org/officeDocument/2006/relationships/image" Target="../media/image189.png"/><Relationship Id="rId5" Type="http://schemas.openxmlformats.org/officeDocument/2006/relationships/image" Target="../media/image185.png"/><Relationship Id="rId6" Type="http://schemas.openxmlformats.org/officeDocument/2006/relationships/image" Target="../media/image182.png"/><Relationship Id="rId7" Type="http://schemas.openxmlformats.org/officeDocument/2006/relationships/image" Target="../media/image183.png"/><Relationship Id="rId8" Type="http://schemas.openxmlformats.org/officeDocument/2006/relationships/image" Target="../media/image18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6.png"/><Relationship Id="rId4" Type="http://schemas.openxmlformats.org/officeDocument/2006/relationships/image" Target="../media/image193.png"/><Relationship Id="rId5" Type="http://schemas.openxmlformats.org/officeDocument/2006/relationships/image" Target="../media/image205.png"/><Relationship Id="rId6" Type="http://schemas.openxmlformats.org/officeDocument/2006/relationships/image" Target="../media/image195.png"/><Relationship Id="rId7" Type="http://schemas.openxmlformats.org/officeDocument/2006/relationships/image" Target="../media/image208.png"/><Relationship Id="rId8" Type="http://schemas.openxmlformats.org/officeDocument/2006/relationships/image" Target="../media/image20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214.png"/><Relationship Id="rId4" Type="http://schemas.openxmlformats.org/officeDocument/2006/relationships/image" Target="../media/image206.png"/><Relationship Id="rId5" Type="http://schemas.openxmlformats.org/officeDocument/2006/relationships/image" Target="../media/image1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216.png"/><Relationship Id="rId4" Type="http://schemas.openxmlformats.org/officeDocument/2006/relationships/image" Target="../media/image197.png"/><Relationship Id="rId5" Type="http://schemas.openxmlformats.org/officeDocument/2006/relationships/image" Target="../media/image201.png"/><Relationship Id="rId6" Type="http://schemas.openxmlformats.org/officeDocument/2006/relationships/image" Target="../media/image211.png"/><Relationship Id="rId7" Type="http://schemas.openxmlformats.org/officeDocument/2006/relationships/image" Target="../media/image21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00.png"/><Relationship Id="rId4" Type="http://schemas.openxmlformats.org/officeDocument/2006/relationships/image" Target="../media/image204.png"/><Relationship Id="rId9" Type="http://schemas.openxmlformats.org/officeDocument/2006/relationships/image" Target="../media/image213.png"/><Relationship Id="rId5" Type="http://schemas.openxmlformats.org/officeDocument/2006/relationships/image" Target="../media/image212.png"/><Relationship Id="rId6" Type="http://schemas.openxmlformats.org/officeDocument/2006/relationships/image" Target="../media/image207.png"/><Relationship Id="rId7" Type="http://schemas.openxmlformats.org/officeDocument/2006/relationships/image" Target="../media/image202.png"/><Relationship Id="rId8" Type="http://schemas.openxmlformats.org/officeDocument/2006/relationships/image" Target="../media/image203.png"/><Relationship Id="rId10" Type="http://schemas.openxmlformats.org/officeDocument/2006/relationships/image" Target="../media/image210.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15.png"/><Relationship Id="rId4" Type="http://schemas.openxmlformats.org/officeDocument/2006/relationships/image" Target="../media/image258.png"/><Relationship Id="rId5" Type="http://schemas.openxmlformats.org/officeDocument/2006/relationships/image" Target="../media/image237.png"/><Relationship Id="rId6" Type="http://schemas.openxmlformats.org/officeDocument/2006/relationships/image" Target="../media/image170.png"/><Relationship Id="rId7" Type="http://schemas.openxmlformats.org/officeDocument/2006/relationships/image" Target="../media/image240.png"/><Relationship Id="rId8" Type="http://schemas.openxmlformats.org/officeDocument/2006/relationships/image" Target="../media/image17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27.png"/><Relationship Id="rId4" Type="http://schemas.openxmlformats.org/officeDocument/2006/relationships/image" Target="../media/image236.png"/><Relationship Id="rId5" Type="http://schemas.openxmlformats.org/officeDocument/2006/relationships/image" Target="../media/image140.png"/><Relationship Id="rId6" Type="http://schemas.openxmlformats.org/officeDocument/2006/relationships/image" Target="../media/image131.png"/><Relationship Id="rId7" Type="http://schemas.openxmlformats.org/officeDocument/2006/relationships/image" Target="../media/image221.png"/><Relationship Id="rId8" Type="http://schemas.openxmlformats.org/officeDocument/2006/relationships/image" Target="../media/image21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22.png"/><Relationship Id="rId4" Type="http://schemas.openxmlformats.org/officeDocument/2006/relationships/image" Target="../media/image228.png"/><Relationship Id="rId5" Type="http://schemas.openxmlformats.org/officeDocument/2006/relationships/image" Target="../media/image229.png"/><Relationship Id="rId6" Type="http://schemas.openxmlformats.org/officeDocument/2006/relationships/image" Target="../media/image231.png"/><Relationship Id="rId7" Type="http://schemas.openxmlformats.org/officeDocument/2006/relationships/image" Target="../media/image232.png"/><Relationship Id="rId8" Type="http://schemas.openxmlformats.org/officeDocument/2006/relationships/image" Target="../media/image2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43.png"/><Relationship Id="rId4" Type="http://schemas.openxmlformats.org/officeDocument/2006/relationships/image" Target="../media/image241.png"/><Relationship Id="rId5" Type="http://schemas.openxmlformats.org/officeDocument/2006/relationships/image" Target="../media/image18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34.png"/><Relationship Id="rId4" Type="http://schemas.openxmlformats.org/officeDocument/2006/relationships/image" Target="../media/image185.png"/><Relationship Id="rId5" Type="http://schemas.openxmlformats.org/officeDocument/2006/relationships/image" Target="../media/image235.png"/><Relationship Id="rId6" Type="http://schemas.openxmlformats.org/officeDocument/2006/relationships/image" Target="../media/image189.png"/><Relationship Id="rId7" Type="http://schemas.openxmlformats.org/officeDocument/2006/relationships/image" Target="../media/image238.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33.png"/><Relationship Id="rId4" Type="http://schemas.openxmlformats.org/officeDocument/2006/relationships/image" Target="../media/image239.png"/><Relationship Id="rId5" Type="http://schemas.openxmlformats.org/officeDocument/2006/relationships/image" Target="../media/image257.png"/><Relationship Id="rId6" Type="http://schemas.openxmlformats.org/officeDocument/2006/relationships/image" Target="../media/image255.png"/><Relationship Id="rId7" Type="http://schemas.openxmlformats.org/officeDocument/2006/relationships/image" Target="../media/image2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49.png"/><Relationship Id="rId4" Type="http://schemas.openxmlformats.org/officeDocument/2006/relationships/image" Target="../media/image273.png"/><Relationship Id="rId5" Type="http://schemas.openxmlformats.org/officeDocument/2006/relationships/image" Target="../media/image26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46.png"/><Relationship Id="rId4" Type="http://schemas.openxmlformats.org/officeDocument/2006/relationships/image" Target="../media/image263.png"/><Relationship Id="rId5" Type="http://schemas.openxmlformats.org/officeDocument/2006/relationships/image" Target="../media/image244.png"/><Relationship Id="rId6" Type="http://schemas.openxmlformats.org/officeDocument/2006/relationships/image" Target="../media/image189.png"/><Relationship Id="rId7" Type="http://schemas.openxmlformats.org/officeDocument/2006/relationships/image" Target="../media/image25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57.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77.png"/><Relationship Id="rId4" Type="http://schemas.openxmlformats.org/officeDocument/2006/relationships/image" Target="../media/image262.png"/><Relationship Id="rId5" Type="http://schemas.openxmlformats.org/officeDocument/2006/relationships/image" Target="../media/image24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61.png"/><Relationship Id="rId4" Type="http://schemas.openxmlformats.org/officeDocument/2006/relationships/image" Target="../media/image260.png"/><Relationship Id="rId9" Type="http://schemas.openxmlformats.org/officeDocument/2006/relationships/image" Target="../media/image248.png"/><Relationship Id="rId5" Type="http://schemas.openxmlformats.org/officeDocument/2006/relationships/image" Target="../media/image253.png"/><Relationship Id="rId6" Type="http://schemas.openxmlformats.org/officeDocument/2006/relationships/image" Target="../media/image256.png"/><Relationship Id="rId7" Type="http://schemas.openxmlformats.org/officeDocument/2006/relationships/image" Target="../media/image269.png"/><Relationship Id="rId8" Type="http://schemas.openxmlformats.org/officeDocument/2006/relationships/image" Target="../media/image247.png"/><Relationship Id="rId11" Type="http://schemas.openxmlformats.org/officeDocument/2006/relationships/image" Target="../media/image254.png"/><Relationship Id="rId10" Type="http://schemas.openxmlformats.org/officeDocument/2006/relationships/image" Target="../media/image2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51.png"/><Relationship Id="rId4" Type="http://schemas.openxmlformats.org/officeDocument/2006/relationships/image" Target="../media/image274.png"/><Relationship Id="rId5" Type="http://schemas.openxmlformats.org/officeDocument/2006/relationships/image" Target="../media/image278.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59.png"/><Relationship Id="rId4" Type="http://schemas.openxmlformats.org/officeDocument/2006/relationships/image" Target="../media/image275.png"/><Relationship Id="rId5" Type="http://schemas.openxmlformats.org/officeDocument/2006/relationships/image" Target="../media/image264.png"/><Relationship Id="rId6" Type="http://schemas.openxmlformats.org/officeDocument/2006/relationships/image" Target="../media/image278.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84.png"/><Relationship Id="rId4" Type="http://schemas.openxmlformats.org/officeDocument/2006/relationships/image" Target="../media/image295.png"/><Relationship Id="rId5" Type="http://schemas.openxmlformats.org/officeDocument/2006/relationships/image" Target="../media/image27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5.png"/><Relationship Id="rId4" Type="http://schemas.openxmlformats.org/officeDocument/2006/relationships/image" Target="../media/image272.png"/><Relationship Id="rId9" Type="http://schemas.openxmlformats.org/officeDocument/2006/relationships/image" Target="../media/image292.png"/><Relationship Id="rId5" Type="http://schemas.openxmlformats.org/officeDocument/2006/relationships/image" Target="../media/image185.png"/><Relationship Id="rId6" Type="http://schemas.openxmlformats.org/officeDocument/2006/relationships/image" Target="../media/image282.png"/><Relationship Id="rId7" Type="http://schemas.openxmlformats.org/officeDocument/2006/relationships/image" Target="../media/image283.png"/><Relationship Id="rId8" Type="http://schemas.openxmlformats.org/officeDocument/2006/relationships/image" Target="../media/image271.png"/><Relationship Id="rId11" Type="http://schemas.openxmlformats.org/officeDocument/2006/relationships/image" Target="../media/image281.png"/><Relationship Id="rId10" Type="http://schemas.openxmlformats.org/officeDocument/2006/relationships/image" Target="../media/image30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70.png"/><Relationship Id="rId4" Type="http://schemas.openxmlformats.org/officeDocument/2006/relationships/image" Target="../media/image290.png"/><Relationship Id="rId5" Type="http://schemas.openxmlformats.org/officeDocument/2006/relationships/image" Target="../media/image18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93.png"/><Relationship Id="rId4" Type="http://schemas.openxmlformats.org/officeDocument/2006/relationships/image" Target="../media/image288.png"/><Relationship Id="rId9" Type="http://schemas.openxmlformats.org/officeDocument/2006/relationships/image" Target="../media/image289.png"/><Relationship Id="rId5" Type="http://schemas.openxmlformats.org/officeDocument/2006/relationships/image" Target="../media/image184.png"/><Relationship Id="rId6" Type="http://schemas.openxmlformats.org/officeDocument/2006/relationships/image" Target="../media/image291.png"/><Relationship Id="rId7" Type="http://schemas.openxmlformats.org/officeDocument/2006/relationships/image" Target="../media/image188.png"/><Relationship Id="rId8" Type="http://schemas.openxmlformats.org/officeDocument/2006/relationships/image" Target="../media/image299.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304.png"/><Relationship Id="rId4" Type="http://schemas.openxmlformats.org/officeDocument/2006/relationships/image" Target="../media/image285.png"/><Relationship Id="rId9" Type="http://schemas.openxmlformats.org/officeDocument/2006/relationships/image" Target="../media/image307.png"/><Relationship Id="rId5" Type="http://schemas.openxmlformats.org/officeDocument/2006/relationships/image" Target="../media/image189.png"/><Relationship Id="rId6" Type="http://schemas.openxmlformats.org/officeDocument/2006/relationships/image" Target="../media/image280.png"/><Relationship Id="rId7" Type="http://schemas.openxmlformats.org/officeDocument/2006/relationships/image" Target="../media/image279.png"/><Relationship Id="rId8" Type="http://schemas.openxmlformats.org/officeDocument/2006/relationships/image" Target="../media/image297.png"/><Relationship Id="rId11" Type="http://schemas.openxmlformats.org/officeDocument/2006/relationships/image" Target="../media/image298.png"/><Relationship Id="rId10" Type="http://schemas.openxmlformats.org/officeDocument/2006/relationships/image" Target="../media/image29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26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87.png"/><Relationship Id="rId4" Type="http://schemas.openxmlformats.org/officeDocument/2006/relationships/image" Target="../media/image294.png"/><Relationship Id="rId9" Type="http://schemas.openxmlformats.org/officeDocument/2006/relationships/image" Target="../media/image303.png"/><Relationship Id="rId5" Type="http://schemas.openxmlformats.org/officeDocument/2006/relationships/image" Target="../media/image211.png"/><Relationship Id="rId6" Type="http://schemas.openxmlformats.org/officeDocument/2006/relationships/image" Target="../media/image286.png"/><Relationship Id="rId7" Type="http://schemas.openxmlformats.org/officeDocument/2006/relationships/image" Target="../media/image308.png"/><Relationship Id="rId8" Type="http://schemas.openxmlformats.org/officeDocument/2006/relationships/image" Target="../media/image301.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302.png"/><Relationship Id="rId4" Type="http://schemas.openxmlformats.org/officeDocument/2006/relationships/image" Target="../media/image211.png"/><Relationship Id="rId5" Type="http://schemas.openxmlformats.org/officeDocument/2006/relationships/image" Target="../media/image286.png"/><Relationship Id="rId6" Type="http://schemas.openxmlformats.org/officeDocument/2006/relationships/image" Target="../media/image3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09.png"/><Relationship Id="rId4" Type="http://schemas.openxmlformats.org/officeDocument/2006/relationships/image" Target="../media/image24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13.png"/><Relationship Id="rId4" Type="http://schemas.openxmlformats.org/officeDocument/2006/relationships/image" Target="../media/image314.png"/><Relationship Id="rId5" Type="http://schemas.openxmlformats.org/officeDocument/2006/relationships/image" Target="../media/image188.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5.png"/><Relationship Id="rId4" Type="http://schemas.openxmlformats.org/officeDocument/2006/relationships/image" Target="../media/image312.png"/><Relationship Id="rId5" Type="http://schemas.openxmlformats.org/officeDocument/2006/relationships/image" Target="../media/image179.png"/><Relationship Id="rId6" Type="http://schemas.openxmlformats.org/officeDocument/2006/relationships/image" Target="../media/image310.png"/><Relationship Id="rId7" Type="http://schemas.openxmlformats.org/officeDocument/2006/relationships/image" Target="../media/image3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6.png"/><Relationship Id="rId5" Type="http://schemas.openxmlformats.org/officeDocument/2006/relationships/image" Target="../media/image143.png"/><Relationship Id="rId6" Type="http://schemas.openxmlformats.org/officeDocument/2006/relationships/image" Target="../media/image13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